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8" r:id="rId4"/>
  </p:sldMasterIdLst>
  <p:notesMasterIdLst>
    <p:notesMasterId r:id="rId22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76" r:id="rId12"/>
    <p:sldId id="266" r:id="rId13"/>
    <p:sldId id="267" r:id="rId14"/>
    <p:sldId id="271" r:id="rId15"/>
    <p:sldId id="273" r:id="rId16"/>
    <p:sldId id="277" r:id="rId17"/>
    <p:sldId id="274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5AC5-9163-422F-951A-6DDFDBE7918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05184-ED49-4FB8-B24E-D42B3643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7310" y="2770188"/>
            <a:ext cx="7869382" cy="859703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7108" y="4045383"/>
            <a:ext cx="6469784" cy="91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85743" y="5220229"/>
            <a:ext cx="6372514" cy="39086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5764213"/>
            <a:ext cx="8450263" cy="53975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any additional text (confidentiality provisions, etc.)</a:t>
            </a:r>
          </a:p>
        </p:txBody>
      </p:sp>
    </p:spTree>
    <p:extLst>
      <p:ext uri="{BB962C8B-B14F-4D97-AF65-F5344CB8AC3E}">
        <p14:creationId xmlns:p14="http://schemas.microsoft.com/office/powerpoint/2010/main" val="375916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8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8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4D0-C2DF-414D-B2C1-688AEDA69191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5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236" y="3042609"/>
            <a:ext cx="7757946" cy="38501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CED32-5ADD-4CD7-B240-F5F0D28EF364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0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7084" y="6469298"/>
            <a:ext cx="992275" cy="388702"/>
          </a:xfrm>
        </p:spPr>
        <p:txBody>
          <a:bodyPr/>
          <a:lstStyle>
            <a:lvl1pPr>
              <a:defRPr sz="1200"/>
            </a:lvl1pPr>
          </a:lstStyle>
          <a:p>
            <a:fld id="{C0B4796F-8900-5C41-9BC1-3E34790D469F}" type="datetime1">
              <a:rPr lang="en-US" smtClean="0"/>
              <a:pPr/>
              <a:t>7/1/2015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7077" y="6469298"/>
            <a:ext cx="2099439" cy="38870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28688" y="1250950"/>
            <a:ext cx="7336218" cy="4681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2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23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244" y="72906"/>
            <a:ext cx="7757946" cy="385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5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20" r:id="rId3"/>
    <p:sldLayoutId id="2147484222" r:id="rId4"/>
    <p:sldLayoutId id="2147484236" r:id="rId5"/>
    <p:sldLayoutId id="2147484238" r:id="rId6"/>
    <p:sldLayoutId id="2147484237" r:id="rId7"/>
    <p:sldLayoutId id="2147484241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+mn-lt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and Controls: My 24M Experience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Ethan Neidhart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07/01/2015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Slurry Conductivity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conductivity values for each .</a:t>
            </a:r>
            <a:r>
              <a:rPr lang="en-US" dirty="0" err="1" smtClean="0"/>
              <a:t>cor</a:t>
            </a:r>
            <a:r>
              <a:rPr lang="en-US" dirty="0" smtClean="0"/>
              <a:t> file on fp-01</a:t>
            </a:r>
          </a:p>
          <a:p>
            <a:pPr lvl="1"/>
            <a:r>
              <a:rPr lang="en-US" dirty="0" smtClean="0"/>
              <a:t>Upload that data to the database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Set up for file path architecture</a:t>
            </a:r>
          </a:p>
          <a:p>
            <a:pPr lvl="2"/>
            <a:r>
              <a:rPr lang="en-US" dirty="0" smtClean="0"/>
              <a:t>Establish “root directory”</a:t>
            </a:r>
          </a:p>
          <a:p>
            <a:pPr lvl="2"/>
            <a:r>
              <a:rPr lang="en-US" dirty="0" smtClean="0"/>
              <a:t>Run through each folder in root directory</a:t>
            </a:r>
          </a:p>
          <a:p>
            <a:pPr lvl="2"/>
            <a:r>
              <a:rPr lang="en-US" dirty="0" smtClean="0"/>
              <a:t>Run through each file in a given folder</a:t>
            </a:r>
          </a:p>
          <a:p>
            <a:pPr lvl="1"/>
            <a:r>
              <a:rPr lang="en-US" dirty="0" smtClean="0"/>
              <a:t>Extract voltage and current data</a:t>
            </a:r>
          </a:p>
          <a:p>
            <a:pPr lvl="1"/>
            <a:r>
              <a:rPr lang="en-US" dirty="0" smtClean="0"/>
              <a:t>Calculate conductivity</a:t>
            </a:r>
          </a:p>
          <a:p>
            <a:pPr lvl="1"/>
            <a:r>
              <a:rPr lang="en-US" dirty="0" smtClean="0"/>
              <a:t>Take averages</a:t>
            </a:r>
          </a:p>
          <a:p>
            <a:pPr lvl="1"/>
            <a:r>
              <a:rPr lang="en-US" dirty="0" smtClean="0"/>
              <a:t>Push to </a:t>
            </a:r>
            <a:r>
              <a:rPr lang="en-US" dirty="0" err="1" smtClean="0"/>
              <a:t>SlurryConductivity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69" y="2056845"/>
            <a:ext cx="2208821" cy="392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6" y="587024"/>
            <a:ext cx="6858445" cy="1644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54" y="790020"/>
            <a:ext cx="6181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Incubator Control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85" y="3438442"/>
            <a:ext cx="4392538" cy="2470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60" y="972429"/>
            <a:ext cx="2966932" cy="52745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50"/>
            <a:ext cx="5490673" cy="52246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Write a script that sends VWR’s commands to the incubator’s serial port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Create advanced controller and simple controller in the same program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Turn Python script into .exe that anyone can run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Advanced controller lets user select a command from a list and execute it</a:t>
            </a:r>
          </a:p>
          <a:p>
            <a:pPr lvl="1"/>
            <a:r>
              <a:rPr lang="en-US" dirty="0" smtClean="0"/>
              <a:t>Simple controller just lets user change temperature</a:t>
            </a:r>
          </a:p>
          <a:p>
            <a:pPr lvl="1"/>
            <a:r>
              <a:rPr lang="en-US" dirty="0" smtClean="0"/>
              <a:t>Easily switch between the two controllers</a:t>
            </a:r>
          </a:p>
          <a:p>
            <a:pPr lvl="1"/>
            <a:r>
              <a:rPr lang="en-US" dirty="0" smtClean="0"/>
              <a:t>Both have a “status window” for current temperature, error status, etc.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90" y="402927"/>
            <a:ext cx="3275224" cy="2982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76" y="1982624"/>
            <a:ext cx="3293455" cy="3964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55" y="671801"/>
            <a:ext cx="4473724" cy="25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Script Execution Site (Beta)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Create a website where a user can run any ETL script on demand</a:t>
            </a:r>
          </a:p>
          <a:p>
            <a:pPr lvl="2"/>
            <a:r>
              <a:rPr lang="en-US" dirty="0" smtClean="0"/>
              <a:t>Easy to use</a:t>
            </a:r>
          </a:p>
          <a:p>
            <a:pPr lvl="2"/>
            <a:r>
              <a:rPr lang="en-US" dirty="0" smtClean="0"/>
              <a:t>Dynamic feedback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User selects an ETL script to run, then clicks a button to run it (HTML)</a:t>
            </a:r>
          </a:p>
          <a:p>
            <a:pPr lvl="1"/>
            <a:r>
              <a:rPr lang="en-US" dirty="0" smtClean="0"/>
              <a:t>PHP checks to see if that particular script is running</a:t>
            </a:r>
          </a:p>
          <a:p>
            <a:pPr lvl="2"/>
            <a:r>
              <a:rPr lang="en-US" dirty="0" smtClean="0"/>
              <a:t>If it is, then it just displays an error message and won’t run it</a:t>
            </a:r>
          </a:p>
          <a:p>
            <a:pPr lvl="1"/>
            <a:r>
              <a:rPr lang="en-US" dirty="0" smtClean="0"/>
              <a:t>PHP runs the script and waits for a response (log file content)</a:t>
            </a:r>
          </a:p>
          <a:p>
            <a:pPr lvl="1"/>
            <a:r>
              <a:rPr lang="en-US" dirty="0" smtClean="0"/>
              <a:t>Once entire response is generated, prints it</a:t>
            </a:r>
          </a:p>
          <a:p>
            <a:pPr lvl="2"/>
            <a:r>
              <a:rPr lang="en-US" dirty="0" err="1" smtClean="0"/>
              <a:t>EventSource</a:t>
            </a:r>
            <a:r>
              <a:rPr lang="en-US" dirty="0" smtClean="0"/>
              <a:t>/Server-Sent Events would make this dynamic and a LOT more user-friendly</a:t>
            </a:r>
          </a:p>
          <a:p>
            <a:pPr lvl="1"/>
            <a:r>
              <a:rPr lang="en-US" dirty="0" smtClean="0"/>
              <a:t>PHP has issues with some ETL scripts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8" y="2933210"/>
            <a:ext cx="6562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 b="14711"/>
          <a:stretch/>
        </p:blipFill>
        <p:spPr>
          <a:xfrm>
            <a:off x="0" y="760575"/>
            <a:ext cx="9144000" cy="47482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015" y="2685352"/>
            <a:ext cx="2002785" cy="3560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07" y="612142"/>
            <a:ext cx="2370993" cy="1778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7" y="682514"/>
            <a:ext cx="9144793" cy="5492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5" y="2744535"/>
            <a:ext cx="6461903" cy="3596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Acu</a:t>
            </a:r>
            <a:r>
              <a:rPr lang="en-US" dirty="0" smtClean="0"/>
              <a:t>-Gage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accurate than Ulysses Laser</a:t>
            </a:r>
          </a:p>
          <a:p>
            <a:r>
              <a:rPr lang="en-US" dirty="0"/>
              <a:t>Does not run automatically</a:t>
            </a:r>
          </a:p>
          <a:p>
            <a:r>
              <a:rPr lang="en-US" dirty="0"/>
              <a:t>Does not run </a:t>
            </a:r>
            <a:r>
              <a:rPr lang="en-US" dirty="0" smtClean="0"/>
              <a:t>quickly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Takes data in from a “raster” or snake-like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Take thickness data produced by </a:t>
            </a:r>
            <a:r>
              <a:rPr lang="en-US" dirty="0" err="1" smtClean="0"/>
              <a:t>Acu</a:t>
            </a:r>
            <a:r>
              <a:rPr lang="en-US" dirty="0" smtClean="0"/>
              <a:t>-Gage laser</a:t>
            </a:r>
          </a:p>
          <a:p>
            <a:pPr lvl="1"/>
            <a:r>
              <a:rPr lang="en-US" dirty="0" smtClean="0"/>
              <a:t>Display it in a clear, organized manner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Add more features (like histogram, interactive top view, etc.)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Best </a:t>
            </a:r>
            <a:r>
              <a:rPr lang="en-US" dirty="0"/>
              <a:t>explained by </a:t>
            </a:r>
            <a:r>
              <a:rPr lang="en-US" dirty="0" smtClean="0"/>
              <a:t>demonstration!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Best Friends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47625" y="1818875"/>
            <a:ext cx="9191625" cy="2924041"/>
            <a:chOff x="0" y="1488988"/>
            <a:chExt cx="12287250" cy="3962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488988"/>
              <a:ext cx="3962400" cy="3962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14750" y="2267744"/>
              <a:ext cx="4762500" cy="17335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77250" y="1942585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6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8026"/>
            <a:ext cx="8229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 to do when you don’t know what to do</a:t>
            </a:r>
          </a:p>
          <a:p>
            <a:pPr lvl="1"/>
            <a:r>
              <a:rPr lang="en-US" dirty="0" smtClean="0"/>
              <a:t>Google-</a:t>
            </a:r>
            <a:r>
              <a:rPr lang="en-US" dirty="0" err="1" smtClean="0"/>
              <a:t>fu</a:t>
            </a:r>
            <a:endParaRPr lang="en-US" dirty="0" smtClean="0"/>
          </a:p>
          <a:p>
            <a:pPr lvl="1"/>
            <a:r>
              <a:rPr lang="en-US" dirty="0" smtClean="0"/>
              <a:t>Sandbox– try SOMETHING!</a:t>
            </a:r>
          </a:p>
          <a:p>
            <a:pPr lvl="2"/>
            <a:r>
              <a:rPr lang="en-US" dirty="0" smtClean="0"/>
              <a:t>(Just make sure not to break anything!)</a:t>
            </a:r>
          </a:p>
          <a:p>
            <a:pPr lvl="1"/>
            <a:r>
              <a:rPr lang="en-US" dirty="0" smtClean="0"/>
              <a:t>Don’t be afraid to ask for help</a:t>
            </a:r>
          </a:p>
          <a:p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Python syntax</a:t>
            </a:r>
          </a:p>
          <a:p>
            <a:pPr lvl="2"/>
            <a:r>
              <a:rPr lang="en-US" dirty="0" err="1" smtClean="0"/>
              <a:t>System.out.println</a:t>
            </a:r>
            <a:r>
              <a:rPr lang="en-US" dirty="0" smtClean="0"/>
              <a:t>(“Hello World!”); vs. print “Hello World!”</a:t>
            </a:r>
          </a:p>
          <a:p>
            <a:pPr lvl="1"/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SQL Queries (and integrating it with Python)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HTML/JavaScript/PHP</a:t>
            </a:r>
          </a:p>
          <a:p>
            <a:r>
              <a:rPr lang="en-US" dirty="0" smtClean="0"/>
              <a:t>A different kind of problem solving</a:t>
            </a:r>
          </a:p>
          <a:p>
            <a:pPr lvl="1"/>
            <a:r>
              <a:rPr lang="en-US" dirty="0" smtClean="0"/>
              <a:t>No “Here you go, Professor”</a:t>
            </a:r>
          </a:p>
          <a:p>
            <a:pPr lvl="1"/>
            <a:r>
              <a:rPr lang="en-US" dirty="0" smtClean="0"/>
              <a:t>Real applications = better understanding</a:t>
            </a:r>
          </a:p>
          <a:p>
            <a:r>
              <a:rPr lang="en-US" dirty="0" smtClean="0"/>
              <a:t>What I like doing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Not web development</a:t>
            </a:r>
          </a:p>
          <a:p>
            <a:pPr lvl="1"/>
            <a:r>
              <a:rPr lang="en-US" dirty="0" smtClean="0"/>
              <a:t>Handling/processing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12"/>
            <a:ext cx="9144000" cy="48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ETL scripts</a:t>
            </a:r>
          </a:p>
          <a:p>
            <a:r>
              <a:rPr lang="en-US" dirty="0" smtClean="0"/>
              <a:t>Database</a:t>
            </a:r>
            <a:endParaRPr lang="en-US" dirty="0"/>
          </a:p>
          <a:p>
            <a:pPr lvl="1"/>
            <a:r>
              <a:rPr lang="en-US" dirty="0" smtClean="0"/>
              <a:t> All Data is uploaded to tables via SSMS/SQL</a:t>
            </a:r>
          </a:p>
          <a:p>
            <a:pPr lvl="1"/>
            <a:r>
              <a:rPr lang="en-US" dirty="0" smtClean="0"/>
              <a:t>Columns track measurements/IDs </a:t>
            </a:r>
          </a:p>
          <a:p>
            <a:pPr lvl="1"/>
            <a:r>
              <a:rPr lang="en-US" dirty="0" smtClean="0"/>
              <a:t>Rows track separate entries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Script is causing errors</a:t>
            </a:r>
          </a:p>
          <a:p>
            <a:pPr lvl="1"/>
            <a:r>
              <a:rPr lang="en-US" dirty="0"/>
              <a:t>Script needs </a:t>
            </a:r>
            <a:r>
              <a:rPr lang="en-US" dirty="0" smtClean="0"/>
              <a:t>an improvement</a:t>
            </a:r>
            <a:endParaRPr lang="en-US" dirty="0"/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script/program </a:t>
            </a:r>
            <a:r>
              <a:rPr lang="en-US" dirty="0"/>
              <a:t>needed</a:t>
            </a:r>
          </a:p>
          <a:p>
            <a:pPr lvl="1"/>
            <a:r>
              <a:rPr lang="en-US" dirty="0"/>
              <a:t>Old </a:t>
            </a:r>
            <a:r>
              <a:rPr lang="en-US" dirty="0" smtClean="0"/>
              <a:t>script/program </a:t>
            </a:r>
            <a:r>
              <a:rPr lang="en-US" dirty="0"/>
              <a:t>needs major </a:t>
            </a:r>
            <a:r>
              <a:rPr lang="en-US" dirty="0" smtClean="0"/>
              <a:t>update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565"/>
            <a:ext cx="9144000" cy="53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SQL Queries:</a:t>
            </a:r>
          </a:p>
          <a:p>
            <a:pPr lvl="1"/>
            <a:r>
              <a:rPr lang="en-US" dirty="0" smtClean="0"/>
              <a:t>Pull information from data tables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Push information to data tables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MERGE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ON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100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Separation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Thickness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Table structure: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68735" y="1665696"/>
            <a:ext cx="3586929" cy="385295"/>
            <a:chOff x="1963310" y="2161352"/>
            <a:chExt cx="4348287" cy="4665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13" b="14263"/>
            <a:stretch/>
          </p:blipFill>
          <p:spPr>
            <a:xfrm>
              <a:off x="1963310" y="2161352"/>
              <a:ext cx="2146852" cy="4665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35272" y="2256394"/>
              <a:ext cx="1076325" cy="3714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7" y="5222311"/>
            <a:ext cx="784013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46"/>
          <a:stretch/>
        </p:blipFill>
        <p:spPr>
          <a:xfrm>
            <a:off x="0" y="379887"/>
            <a:ext cx="9144000" cy="60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CellBuild</a:t>
            </a:r>
            <a:r>
              <a:rPr lang="en-US" dirty="0" smtClean="0"/>
              <a:t> script runs nightly</a:t>
            </a:r>
          </a:p>
          <a:p>
            <a:pPr lvl="1"/>
            <a:r>
              <a:rPr lang="en-US" dirty="0" err="1" smtClean="0"/>
              <a:t>CellBuild</a:t>
            </a:r>
            <a:r>
              <a:rPr lang="en-US" dirty="0" smtClean="0"/>
              <a:t> runs almost all of our ETL scripts!</a:t>
            </a:r>
          </a:p>
          <a:p>
            <a:r>
              <a:rPr lang="en-US" dirty="0" smtClean="0"/>
              <a:t>Sends out emails when something goes wrong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Begin the error tracking cycle!</a:t>
            </a:r>
          </a:p>
          <a:p>
            <a:pPr lvl="1"/>
            <a:r>
              <a:rPr lang="en-US" dirty="0" smtClean="0"/>
              <a:t>Include more detailed logging around “afflicted” area</a:t>
            </a:r>
          </a:p>
          <a:p>
            <a:pPr lvl="1"/>
            <a:r>
              <a:rPr lang="en-US" dirty="0" smtClean="0"/>
              <a:t>Run script; view output/log file</a:t>
            </a:r>
          </a:p>
          <a:p>
            <a:pPr lvl="1"/>
            <a:r>
              <a:rPr lang="en-US" dirty="0" smtClean="0"/>
              <a:t>Analyze error source; apply changes</a:t>
            </a:r>
          </a:p>
          <a:p>
            <a:pPr lvl="1"/>
            <a:r>
              <a:rPr lang="en-US" dirty="0" smtClean="0"/>
              <a:t>Run script again and repeat as necessary</a:t>
            </a:r>
          </a:p>
          <a:p>
            <a:r>
              <a:rPr lang="en-US" dirty="0" smtClean="0"/>
              <a:t>Often fixed by the end of the 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2787" y="2199139"/>
            <a:ext cx="77386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5" y="2366168"/>
            <a:ext cx="6410325" cy="183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error!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files we don’t want to process!</a:t>
            </a:r>
          </a:p>
          <a:p>
            <a:pPr lvl="1"/>
            <a:r>
              <a:rPr lang="en-US" dirty="0" smtClean="0"/>
              <a:t>Junk/Practice/Test files that “don’t count”</a:t>
            </a:r>
          </a:p>
          <a:p>
            <a:pPr lvl="1"/>
            <a:r>
              <a:rPr lang="en-US" dirty="0" smtClean="0"/>
              <a:t>How should the script distinguish good files from bad?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Lot Code                ID          Position         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6171" y="2284829"/>
            <a:ext cx="169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AABBK17A0001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0372" y="22848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385" y="22848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8406" y="2284829"/>
            <a:ext cx="11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20150504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80159" y="3614057"/>
            <a:ext cx="2699657" cy="174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0.01163 0.3664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18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0.10903 0.3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183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0.20972 0.3664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1831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32674 0.366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9" grpId="1"/>
      <p:bldP spid="9" grpId="2"/>
      <p:bldP spid="10" grpId="1"/>
      <p:bldP spid="10" grpId="2"/>
      <p:bldP spid="11" grpId="1"/>
      <p:bldP spid="11" grpId="2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Someone (Tristan) comes to me with an idea for a new data project</a:t>
            </a:r>
          </a:p>
          <a:p>
            <a:r>
              <a:rPr lang="en-US" dirty="0" smtClean="0"/>
              <a:t>New tests, equipment, procedures, etc. often require writing lots of Python</a:t>
            </a:r>
          </a:p>
          <a:p>
            <a:r>
              <a:rPr lang="en-US" dirty="0" smtClean="0"/>
              <a:t>May take hours, days, or weeks to complete!</a:t>
            </a:r>
          </a:p>
          <a:p>
            <a:r>
              <a:rPr lang="en-US" dirty="0" smtClean="0"/>
              <a:t>Major Projects list:</a:t>
            </a:r>
          </a:p>
          <a:p>
            <a:pPr lvl="1"/>
            <a:r>
              <a:rPr lang="en-US" dirty="0" smtClean="0"/>
              <a:t>Slurry Conductivity Script</a:t>
            </a:r>
          </a:p>
          <a:p>
            <a:pPr lvl="1"/>
            <a:r>
              <a:rPr lang="en-US" dirty="0" smtClean="0"/>
              <a:t>Incubator Control GUI</a:t>
            </a:r>
          </a:p>
          <a:p>
            <a:pPr lvl="1"/>
            <a:r>
              <a:rPr lang="en-US" dirty="0" smtClean="0"/>
              <a:t>Remote Script Execution Site (Beta)</a:t>
            </a:r>
          </a:p>
          <a:p>
            <a:pPr lvl="1"/>
            <a:r>
              <a:rPr lang="en-US" dirty="0" err="1" smtClean="0"/>
              <a:t>Acu</a:t>
            </a:r>
            <a:r>
              <a:rPr lang="en-US" dirty="0" smtClean="0"/>
              <a:t>-Gage Laser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7/1/2015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24M Palette">
      <a:dk1>
        <a:srgbClr val="000000"/>
      </a:dk1>
      <a:lt1>
        <a:sysClr val="window" lastClr="FFFFFF"/>
      </a:lt1>
      <a:dk2>
        <a:srgbClr val="545759"/>
      </a:dk2>
      <a:lt2>
        <a:srgbClr val="A0ACAA"/>
      </a:lt2>
      <a:accent1>
        <a:srgbClr val="FFA300"/>
      </a:accent1>
      <a:accent2>
        <a:srgbClr val="4E869F"/>
      </a:accent2>
      <a:accent3>
        <a:srgbClr val="E2231A"/>
      </a:accent3>
      <a:accent4>
        <a:srgbClr val="FFCD00"/>
      </a:accent4>
      <a:accent5>
        <a:srgbClr val="545759"/>
      </a:accent5>
      <a:accent6>
        <a:srgbClr val="00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ADFA0C-09FA-4588-AFA3-0BF6271431F4}" vid="{705FB8E0-A922-4722-ACEE-696F094F73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BAC06003F3C340BE92B5316F7A9214" ma:contentTypeVersion="0" ma:contentTypeDescription="Create a new document." ma:contentTypeScope="" ma:versionID="2aa266810846e9e25ef9cd469c3fad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48922aa4dd4b508deb2d900d5c841c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Short Description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29BEB7-0843-4546-A274-8AAA8FF7D5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A4CAFE-6B50-488B-9B69-82B4DF252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84FF3B8-6917-4166-A1E0-C4B1A6469C08}">
  <ds:schemaRefs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3788</TotalTime>
  <Words>706</Words>
  <Application>Microsoft Office PowerPoint</Application>
  <PresentationFormat>On-screen Show (4:3)</PresentationFormat>
  <Paragraphs>180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Consolas</vt:lpstr>
      <vt:lpstr>Times New Roman</vt:lpstr>
      <vt:lpstr>verdana</vt:lpstr>
      <vt:lpstr>verdana</vt:lpstr>
      <vt:lpstr>Default Theme</vt:lpstr>
      <vt:lpstr>PowerPoint Presentation</vt:lpstr>
      <vt:lpstr>PowerPoint Presentation</vt:lpstr>
      <vt:lpstr>What do I do here?</vt:lpstr>
      <vt:lpstr>PowerPoint Presentation</vt:lpstr>
      <vt:lpstr>Database</vt:lpstr>
      <vt:lpstr>PowerPoint Presentation</vt:lpstr>
      <vt:lpstr>Issues</vt:lpstr>
      <vt:lpstr>The most common error!</vt:lpstr>
      <vt:lpstr>Projects</vt:lpstr>
      <vt:lpstr>Slurry Conductivity Script</vt:lpstr>
      <vt:lpstr>Incubator Control GUI</vt:lpstr>
      <vt:lpstr>Remote Script Execution Site (Beta)</vt:lpstr>
      <vt:lpstr>PowerPoint Presentation</vt:lpstr>
      <vt:lpstr>Acu-Gage GUI</vt:lpstr>
      <vt:lpstr>My Best Friends</vt:lpstr>
      <vt:lpstr>What I’ve learned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Throop Wilder</dc:creator>
  <cp:lastModifiedBy>Ethan Neidhart</cp:lastModifiedBy>
  <cp:revision>54</cp:revision>
  <dcterms:created xsi:type="dcterms:W3CDTF">2013-10-25T16:42:54Z</dcterms:created>
  <dcterms:modified xsi:type="dcterms:W3CDTF">2015-07-01T21:32:39Z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0x0101008BBAC06003F3C340BE92B5316F7A9214</vt:lpwstr>
  </property>
</Properties>
</file>